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884767"/>
            <a:ext cx="7197726" cy="1566333"/>
          </a:xfrm>
        </p:spPr>
        <p:txBody>
          <a:bodyPr/>
          <a:lstStyle/>
          <a:p>
            <a:r>
              <a:rPr lang="en-US" dirty="0" smtClean="0"/>
              <a:t>CS 460 – Team </a:t>
            </a:r>
            <a:r>
              <a:rPr lang="en-US" dirty="0" smtClean="0"/>
              <a:t>5</a:t>
            </a:r>
            <a:br>
              <a:rPr lang="en-US" dirty="0" smtClean="0"/>
            </a:br>
            <a:r>
              <a:rPr lang="en-US" dirty="0" smtClean="0"/>
              <a:t>Proposal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100" y="3103033"/>
            <a:ext cx="10614025" cy="605367"/>
          </a:xfrm>
        </p:spPr>
        <p:txBody>
          <a:bodyPr>
            <a:noAutofit/>
          </a:bodyPr>
          <a:lstStyle/>
          <a:p>
            <a:r>
              <a:rPr lang="en-US" sz="2000" b="1" dirty="0"/>
              <a:t>Developing </a:t>
            </a:r>
            <a:r>
              <a:rPr lang="en-US" sz="2000" b="1" dirty="0" smtClean="0"/>
              <a:t>an Immersive </a:t>
            </a:r>
            <a:r>
              <a:rPr lang="en-US" sz="2000" b="1" dirty="0"/>
              <a:t>Historical </a:t>
            </a:r>
            <a:r>
              <a:rPr lang="en-US" sz="2000" b="1" dirty="0" smtClean="0"/>
              <a:t>Experience using </a:t>
            </a:r>
            <a:r>
              <a:rPr lang="en-US" sz="2000" b="1" dirty="0"/>
              <a:t>VR Technology and Unity Engine</a:t>
            </a:r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48099" y="4064001"/>
            <a:ext cx="7197726" cy="204469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Daniel Johnson (lead)</a:t>
            </a:r>
          </a:p>
          <a:p>
            <a:pPr>
              <a:lnSpc>
                <a:spcPct val="170000"/>
              </a:lnSpc>
            </a:pP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T. Avery 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eich</a:t>
            </a:r>
            <a:endParaRPr lang="en-US" sz="40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Asad </a:t>
            </a:r>
            <a:r>
              <a:rPr lang="en-US" sz="40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ashur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7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57200"/>
            <a:ext cx="10131425" cy="1456267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Project Description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65867"/>
            <a:ext cx="10299699" cy="3966632"/>
          </a:xfrm>
        </p:spPr>
        <p:txBody>
          <a:bodyPr/>
          <a:lstStyle/>
          <a:p>
            <a:r>
              <a:rPr lang="en-US" dirty="0" smtClean="0"/>
              <a:t>Research </a:t>
            </a:r>
            <a:r>
              <a:rPr lang="en-US" dirty="0"/>
              <a:t>will be performed </a:t>
            </a:r>
            <a:r>
              <a:rPr lang="en-US" dirty="0" smtClean="0"/>
              <a:t>on </a:t>
            </a:r>
            <a:r>
              <a:rPr lang="en-US" dirty="0"/>
              <a:t>available </a:t>
            </a:r>
            <a:r>
              <a:rPr lang="en-US" dirty="0" smtClean="0"/>
              <a:t>VR technologies, including </a:t>
            </a:r>
            <a:r>
              <a:rPr lang="en-US" dirty="0"/>
              <a:t>but </a:t>
            </a:r>
            <a:r>
              <a:rPr lang="en-US" dirty="0" smtClean="0"/>
              <a:t>not </a:t>
            </a:r>
            <a:r>
              <a:rPr lang="en-US" dirty="0"/>
              <a:t>limited to the following </a:t>
            </a:r>
            <a:r>
              <a:rPr lang="en-US" dirty="0" smtClean="0"/>
              <a:t>devices: </a:t>
            </a:r>
            <a:r>
              <a:rPr lang="en-US" dirty="0"/>
              <a:t>Oculus Rift, HTC Vive, and </a:t>
            </a:r>
            <a:r>
              <a:rPr lang="en-US" dirty="0" smtClean="0"/>
              <a:t>Samsung Gear </a:t>
            </a:r>
            <a:r>
              <a:rPr lang="en-US" dirty="0"/>
              <a:t>VR.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team will explore applications of virtual reality in a non-interactive environmental experience composed using the Unity Engine.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Technology </a:t>
            </a:r>
            <a:r>
              <a:rPr lang="en-US" dirty="0"/>
              <a:t>and methodology will be documented and assessed for application to a </a:t>
            </a:r>
            <a:r>
              <a:rPr lang="en-US" dirty="0" smtClean="0"/>
              <a:t>historical/educational </a:t>
            </a:r>
            <a:r>
              <a:rPr lang="en-US" dirty="0"/>
              <a:t>experience.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/>
              <a:t>one semester of research and prototyping, the team will finalize a functional </a:t>
            </a:r>
            <a:r>
              <a:rPr lang="en-US" dirty="0" smtClean="0"/>
              <a:t>experience </a:t>
            </a:r>
            <a:r>
              <a:rPr lang="en-US" dirty="0"/>
              <a:t>and present their findings in the 2017 Student Research and Creative Endeavor Symposium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201" y="1602257"/>
            <a:ext cx="9834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Research/Application Focus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683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Requirements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125134"/>
            <a:ext cx="4996923" cy="3666065"/>
          </a:xfrm>
        </p:spPr>
        <p:txBody>
          <a:bodyPr/>
          <a:lstStyle/>
          <a:p>
            <a:r>
              <a:rPr lang="en-US" dirty="0"/>
              <a:t>Documentation of current VR technology and methodology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Collaboration with VCD department for 3D modeling and animation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Deployment of prototype scene </a:t>
            </a:r>
            <a:r>
              <a:rPr lang="en-US" dirty="0" smtClean="0"/>
              <a:t>to Samsung </a:t>
            </a:r>
            <a:r>
              <a:rPr lang="en-US" dirty="0"/>
              <a:t>Gear VR.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125134"/>
            <a:ext cx="4722813" cy="576262"/>
          </a:xfrm>
        </p:spPr>
        <p:txBody>
          <a:bodyPr/>
          <a:lstStyle/>
          <a:p>
            <a:pPr algn="ctr"/>
            <a:r>
              <a:rPr lang="en-US" b="1" u="sng" dirty="0" smtClean="0"/>
              <a:t>Optional Features</a:t>
            </a:r>
            <a:endParaRPr lang="en-US" b="1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Deployment of prototype scene to Oculus Rift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Collaboration with third-party (museum) for user testing.</a:t>
            </a:r>
          </a:p>
        </p:txBody>
      </p:sp>
    </p:spTree>
    <p:extLst>
      <p:ext uri="{BB962C8B-B14F-4D97-AF65-F5344CB8AC3E}">
        <p14:creationId xmlns:p14="http://schemas.microsoft.com/office/powerpoint/2010/main" val="4188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254" y="485224"/>
            <a:ext cx="10131425" cy="1456267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Resources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Image result for un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231" y="1692282"/>
            <a:ext cx="3171825" cy="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utodesk may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231" y="4776150"/>
            <a:ext cx="381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amsung gea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0" y="2187551"/>
            <a:ext cx="28956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tc viv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92" y="1941491"/>
            <a:ext cx="25717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oculus rif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6" y="5107454"/>
            <a:ext cx="4086225" cy="153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3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01308"/>
            <a:ext cx="3680885" cy="558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Historic references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8106" y="5359216"/>
            <a:ext cx="3680885" cy="581375"/>
          </a:xfrm>
        </p:spPr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/>
              <a:t>Cahokia Mounds State Historic Site (Collinsville, IL)</a:t>
            </a:r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34810"/>
            <a:ext cx="5600702" cy="3733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7370329" y="5359216"/>
            <a:ext cx="3293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Exploring Ancient Native </a:t>
            </a:r>
            <a:r>
              <a:rPr lang="en-US" sz="1600" dirty="0" smtClean="0"/>
              <a:t>America </a:t>
            </a:r>
          </a:p>
          <a:p>
            <a:pPr algn="ctr"/>
            <a:r>
              <a:rPr lang="en-US" sz="1600" dirty="0" smtClean="0"/>
              <a:t>(by David Hurst Thomas)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3" y="1060108"/>
            <a:ext cx="2597150" cy="39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220684"/>
            <a:ext cx="8367852" cy="4706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8699" y="5390762"/>
            <a:ext cx="8915400" cy="566738"/>
          </a:xfrm>
        </p:spPr>
        <p:txBody>
          <a:bodyPr/>
          <a:lstStyle/>
          <a:p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Visualizing Mississippian in a Living World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734682" y="5921993"/>
            <a:ext cx="8915400" cy="49371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Unity3D Game Engine (5.3)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070383"/>
            <a:ext cx="5346699" cy="3007518"/>
          </a:xfrm>
          <a:prstGeom prst="rect">
            <a:avLst/>
          </a:prstGeom>
          <a:ln w="5715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092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97</TotalTime>
  <Words>114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CS 460 – Team 5 Proposal 12</vt:lpstr>
      <vt:lpstr>Project Description</vt:lpstr>
      <vt:lpstr>Requirements</vt:lpstr>
      <vt:lpstr>Resources</vt:lpstr>
      <vt:lpstr>Historic references</vt:lpstr>
      <vt:lpstr>Visualizing Mississippian in a Living World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460 – Team 5, Proposal 12</dc:title>
  <dc:creator>Daniel Johnson</dc:creator>
  <cp:lastModifiedBy>Daniel Johnson</cp:lastModifiedBy>
  <cp:revision>21</cp:revision>
  <dcterms:created xsi:type="dcterms:W3CDTF">2016-09-02T14:28:03Z</dcterms:created>
  <dcterms:modified xsi:type="dcterms:W3CDTF">2016-09-02T16:11:56Z</dcterms:modified>
</cp:coreProperties>
</file>